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9128-3A33-4485-8FE1-DB2DE32F1C50}" type="datetimeFigureOut">
              <a:rPr lang="cs-CZ" smtClean="0"/>
              <a:t>04.07.2025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1952-2A65-4B80-AA59-6D1BE72338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204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9128-3A33-4485-8FE1-DB2DE32F1C50}" type="datetimeFigureOut">
              <a:rPr lang="cs-CZ" smtClean="0"/>
              <a:t>04.07.2025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1952-2A65-4B80-AA59-6D1BE72338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9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9128-3A33-4485-8FE1-DB2DE32F1C50}" type="datetimeFigureOut">
              <a:rPr lang="cs-CZ" smtClean="0"/>
              <a:t>04.07.2025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1952-2A65-4B80-AA59-6D1BE72338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203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9128-3A33-4485-8FE1-DB2DE32F1C50}" type="datetimeFigureOut">
              <a:rPr lang="cs-CZ" smtClean="0"/>
              <a:t>04.07.2025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1952-2A65-4B80-AA59-6D1BE72338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77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9128-3A33-4485-8FE1-DB2DE32F1C50}" type="datetimeFigureOut">
              <a:rPr lang="cs-CZ" smtClean="0"/>
              <a:t>04.07.2025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1952-2A65-4B80-AA59-6D1BE72338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284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9128-3A33-4485-8FE1-DB2DE32F1C50}" type="datetimeFigureOut">
              <a:rPr lang="cs-CZ" smtClean="0"/>
              <a:t>04.07.2025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1952-2A65-4B80-AA59-6D1BE72338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06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9128-3A33-4485-8FE1-DB2DE32F1C50}" type="datetimeFigureOut">
              <a:rPr lang="cs-CZ" smtClean="0"/>
              <a:t>04.07.2025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1952-2A65-4B80-AA59-6D1BE72338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76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9128-3A33-4485-8FE1-DB2DE32F1C50}" type="datetimeFigureOut">
              <a:rPr lang="cs-CZ" smtClean="0"/>
              <a:t>04.07.2025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1952-2A65-4B80-AA59-6D1BE72338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00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9128-3A33-4485-8FE1-DB2DE32F1C50}" type="datetimeFigureOut">
              <a:rPr lang="cs-CZ" smtClean="0"/>
              <a:t>04.07.2025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1952-2A65-4B80-AA59-6D1BE72338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0309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9128-3A33-4485-8FE1-DB2DE32F1C50}" type="datetimeFigureOut">
              <a:rPr lang="cs-CZ" smtClean="0"/>
              <a:t>04.07.2025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1952-2A65-4B80-AA59-6D1BE72338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40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9128-3A33-4485-8FE1-DB2DE32F1C50}" type="datetimeFigureOut">
              <a:rPr lang="cs-CZ" smtClean="0"/>
              <a:t>04.07.2025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1952-2A65-4B80-AA59-6D1BE72338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138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9128-3A33-4485-8FE1-DB2DE32F1C50}" type="datetimeFigureOut">
              <a:rPr lang="cs-CZ" smtClean="0"/>
              <a:t>04.07.2025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11952-2A65-4B80-AA59-6D1BE72338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326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1412"/>
            <a:ext cx="7772400" cy="3025580"/>
          </a:xfrm>
        </p:spPr>
        <p:txBody>
          <a:bodyPr>
            <a:normAutofit fontScale="90000"/>
          </a:bodyPr>
          <a:lstStyle/>
          <a:p>
            <a:r>
              <a:rPr lang="cs-CZ" sz="2000" b="1" i="1" dirty="0" smtClean="0"/>
              <a:t/>
            </a:r>
            <a:br>
              <a:rPr lang="cs-CZ" sz="2000" b="1" i="1" dirty="0" smtClean="0"/>
            </a:br>
            <a:r>
              <a:rPr lang="cs-CZ" sz="2000" b="1" i="1" dirty="0"/>
              <a:t/>
            </a:r>
            <a:br>
              <a:rPr lang="cs-CZ" sz="2000" b="1" i="1" dirty="0"/>
            </a:br>
            <a:r>
              <a:rPr lang="cs-CZ" sz="2000" b="1" i="1" dirty="0" smtClean="0"/>
              <a:t/>
            </a:r>
            <a:br>
              <a:rPr lang="cs-CZ" sz="2000" b="1" i="1" dirty="0" smtClean="0"/>
            </a:br>
            <a:r>
              <a:rPr lang="cs-CZ" sz="2000" b="1" i="1" dirty="0"/>
              <a:t/>
            </a:r>
            <a:br>
              <a:rPr lang="cs-CZ" sz="2000" b="1" i="1" dirty="0"/>
            </a:br>
            <a:r>
              <a:rPr lang="cs-CZ" sz="2000" b="1" i="1" dirty="0" smtClean="0"/>
              <a:t/>
            </a:r>
            <a:br>
              <a:rPr lang="cs-CZ" sz="2000" b="1" i="1" dirty="0" smtClean="0"/>
            </a:br>
            <a:r>
              <a:rPr lang="cs-CZ" sz="2000" b="1" i="1" dirty="0" smtClean="0"/>
              <a:t/>
            </a:r>
            <a:br>
              <a:rPr lang="cs-CZ" sz="2000" b="1" i="1" dirty="0" smtClean="0"/>
            </a:br>
            <a:r>
              <a:rPr lang="cs-CZ" sz="2000" b="1" i="1" dirty="0" smtClean="0"/>
              <a:t>Sbor dobrovolných hasičů Radenín </a:t>
            </a:r>
            <a:br>
              <a:rPr lang="cs-CZ" sz="2000" b="1" i="1" dirty="0" smtClean="0"/>
            </a:br>
            <a:r>
              <a:rPr lang="cs-CZ" sz="2000" b="1" i="1" dirty="0"/>
              <a:t/>
            </a:r>
            <a:br>
              <a:rPr lang="cs-CZ" sz="2000" b="1" i="1" dirty="0"/>
            </a:br>
            <a:r>
              <a:rPr lang="cs-CZ" sz="2000" b="1" i="1" dirty="0" smtClean="0"/>
              <a:t>Vás srdečně zve na</a:t>
            </a:r>
            <a:r>
              <a:rPr lang="cs-CZ" sz="1100" dirty="0" smtClean="0"/>
              <a:t/>
            </a:r>
            <a:br>
              <a:rPr lang="cs-CZ" sz="1100" dirty="0" smtClean="0"/>
            </a:br>
            <a:r>
              <a:rPr lang="cs-CZ" sz="1100" dirty="0" smtClean="0"/>
              <a:t/>
            </a:r>
            <a:br>
              <a:rPr lang="cs-CZ" sz="1100" dirty="0" smtClean="0"/>
            </a:br>
            <a:r>
              <a:rPr lang="cs-CZ" sz="1100" dirty="0"/>
              <a:t/>
            </a:r>
            <a:br>
              <a:rPr lang="cs-CZ" sz="1100" dirty="0"/>
            </a:br>
            <a:r>
              <a:rPr lang="cs-CZ" sz="1100" dirty="0" smtClean="0"/>
              <a:t/>
            </a:r>
            <a:br>
              <a:rPr lang="cs-CZ" sz="1100" dirty="0" smtClean="0"/>
            </a:br>
            <a:r>
              <a:rPr lang="cs-CZ" sz="1100" dirty="0" smtClean="0"/>
              <a:t/>
            </a:r>
            <a:br>
              <a:rPr lang="cs-CZ" sz="1100" dirty="0" smtClean="0"/>
            </a:br>
            <a:r>
              <a:rPr lang="cs-CZ" sz="1100" dirty="0"/>
              <a:t/>
            </a:r>
            <a:br>
              <a:rPr lang="cs-CZ" sz="1100" dirty="0"/>
            </a:br>
            <a:r>
              <a:rPr lang="cs-CZ" sz="1100" dirty="0" smtClean="0"/>
              <a:t/>
            </a:r>
            <a:br>
              <a:rPr lang="cs-CZ" sz="1100" dirty="0" smtClean="0"/>
            </a:br>
            <a:r>
              <a:rPr lang="cs-CZ" sz="1100" dirty="0"/>
              <a:t/>
            </a:r>
            <a:br>
              <a:rPr lang="cs-CZ" sz="1100" dirty="0"/>
            </a:br>
            <a:r>
              <a:rPr lang="cs-CZ" sz="1100" dirty="0" smtClean="0"/>
              <a:t/>
            </a:r>
            <a:br>
              <a:rPr lang="cs-CZ" sz="1100" dirty="0" smtClean="0"/>
            </a:br>
            <a:r>
              <a:rPr lang="cs-CZ" sz="4900" b="1" i="1" dirty="0" smtClean="0">
                <a:solidFill>
                  <a:srgbClr val="0070C0"/>
                </a:solidFill>
                <a:latin typeface="Algerian" panose="04020705040A02060702" pitchFamily="82" charset="0"/>
              </a:rPr>
              <a:t>sousedské </a:t>
            </a:r>
            <a:r>
              <a:rPr lang="cs-CZ" sz="4900" b="1" i="1" dirty="0" smtClean="0">
                <a:solidFill>
                  <a:srgbClr val="0070C0"/>
                </a:solidFill>
                <a:latin typeface="Algerian" panose="04020705040A02060702" pitchFamily="82" charset="0"/>
              </a:rPr>
              <a:t>posezení</a:t>
            </a:r>
            <a:r>
              <a:rPr lang="cs-CZ" i="1" dirty="0" smtClean="0">
                <a:latin typeface="Algerian" panose="04020705040A02060702" pitchFamily="82" charset="0"/>
              </a:rPr>
              <a:t/>
            </a:r>
            <a:br>
              <a:rPr lang="cs-CZ" i="1" dirty="0" smtClean="0">
                <a:latin typeface="Algerian" panose="04020705040A02060702" pitchFamily="82" charset="0"/>
              </a:rPr>
            </a:br>
            <a:r>
              <a:rPr lang="cs-CZ" i="1" dirty="0" smtClean="0">
                <a:latin typeface="Algerian" panose="04020705040A02060702" pitchFamily="82" charset="0"/>
              </a:rPr>
              <a:t/>
            </a:r>
            <a:br>
              <a:rPr lang="cs-CZ" i="1" dirty="0" smtClean="0">
                <a:latin typeface="Algerian" panose="04020705040A02060702" pitchFamily="82" charset="0"/>
              </a:rPr>
            </a:br>
            <a:r>
              <a:rPr lang="cs-CZ" sz="2700" b="1" i="1" dirty="0" smtClean="0"/>
              <a:t>které se koná </a:t>
            </a:r>
            <a:r>
              <a:rPr lang="cs-CZ" sz="2700" b="1" i="1" smtClean="0"/>
              <a:t>v </a:t>
            </a:r>
            <a:r>
              <a:rPr lang="cs-CZ" sz="2700" b="1" i="1" smtClean="0"/>
              <a:t>pátek</a:t>
            </a:r>
            <a:r>
              <a:rPr lang="cs-CZ" sz="2700" b="1" i="1" smtClean="0"/>
              <a:t> </a:t>
            </a:r>
            <a:r>
              <a:rPr lang="cs-CZ" sz="2700" b="1" i="1" smtClean="0">
                <a:solidFill>
                  <a:srgbClr val="FF0000"/>
                </a:solidFill>
              </a:rPr>
              <a:t>11.7.2025 </a:t>
            </a:r>
            <a:r>
              <a:rPr lang="cs-CZ" sz="2700" b="1" i="1" dirty="0" smtClean="0"/>
              <a:t/>
            </a:r>
            <a:br>
              <a:rPr lang="cs-CZ" sz="2700" b="1" i="1" dirty="0" smtClean="0"/>
            </a:br>
            <a:r>
              <a:rPr lang="cs-CZ" sz="2700" b="1" i="1" dirty="0"/>
              <a:t/>
            </a:r>
            <a:br>
              <a:rPr lang="cs-CZ" sz="2700" b="1" i="1" dirty="0"/>
            </a:br>
            <a:r>
              <a:rPr lang="cs-CZ" sz="2700" b="1" i="1" smtClean="0"/>
              <a:t>od </a:t>
            </a:r>
            <a:r>
              <a:rPr lang="cs-CZ" sz="2700" b="1" i="1" smtClean="0">
                <a:solidFill>
                  <a:srgbClr val="FF0000"/>
                </a:solidFill>
              </a:rPr>
              <a:t>18 </a:t>
            </a:r>
            <a:r>
              <a:rPr lang="cs-CZ" sz="2700" b="1" i="1" dirty="0" smtClean="0">
                <a:solidFill>
                  <a:srgbClr val="FF0000"/>
                </a:solidFill>
              </a:rPr>
              <a:t>hod</a:t>
            </a:r>
            <a:r>
              <a:rPr lang="cs-CZ" sz="2700" b="1" i="1" dirty="0" smtClean="0"/>
              <a:t>. v prostorách hasičárny</a:t>
            </a:r>
            <a:br>
              <a:rPr lang="cs-CZ" sz="2700" b="1" i="1" dirty="0" smtClean="0"/>
            </a:br>
            <a:endParaRPr lang="cs-CZ" sz="2700" b="1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95736" y="4797152"/>
            <a:ext cx="4464496" cy="1584176"/>
          </a:xfrm>
        </p:spPr>
        <p:txBody>
          <a:bodyPr>
            <a:normAutofit lnSpcReduction="10000"/>
          </a:bodyPr>
          <a:lstStyle/>
          <a:p>
            <a:endParaRPr lang="cs-CZ" sz="2000" b="1" dirty="0" smtClean="0"/>
          </a:p>
          <a:p>
            <a:endParaRPr lang="cs-CZ" sz="1800" b="1" i="1" dirty="0" smtClean="0">
              <a:solidFill>
                <a:schemeClr val="tx1"/>
              </a:solidFill>
            </a:endParaRPr>
          </a:p>
          <a:p>
            <a:endParaRPr lang="cs-CZ" sz="1800" b="1" i="1" dirty="0" smtClean="0">
              <a:solidFill>
                <a:schemeClr val="tx1"/>
              </a:solidFill>
            </a:endParaRPr>
          </a:p>
          <a:p>
            <a:endParaRPr lang="cs-CZ" sz="1800" b="1" i="1" dirty="0">
              <a:solidFill>
                <a:schemeClr val="tx1"/>
              </a:solidFill>
            </a:endParaRPr>
          </a:p>
          <a:p>
            <a:r>
              <a:rPr lang="cs-CZ" sz="1800" b="1" i="1" dirty="0" smtClean="0">
                <a:solidFill>
                  <a:schemeClr val="tx1"/>
                </a:solidFill>
              </a:rPr>
              <a:t>Přijďte posedět se svými přáteli a kamarády </a:t>
            </a:r>
            <a:endParaRPr lang="cs-CZ" sz="18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85" y="331411"/>
            <a:ext cx="1489443" cy="208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7145"/>
            <a:ext cx="2054002" cy="225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1654914" cy="220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533" y="3466085"/>
            <a:ext cx="1656184" cy="216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74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52</Words>
  <Application>Microsoft Office PowerPoint</Application>
  <PresentationFormat>Předvádění na obrazovce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Algerian</vt:lpstr>
      <vt:lpstr>Arial</vt:lpstr>
      <vt:lpstr>Calibri</vt:lpstr>
      <vt:lpstr>Motiv systému Office</vt:lpstr>
      <vt:lpstr>      Sbor dobrovolných hasičů Radenín   Vás srdečně zve na         sousedské posezení  které se koná v pátek 11.7.2025   od 18 hod. v prostorách hasičárny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Sbor dobrovolných hasičů Radenín pořádá</dc:title>
  <dc:creator>Kocicka</dc:creator>
  <cp:lastModifiedBy>Elektro</cp:lastModifiedBy>
  <cp:revision>15</cp:revision>
  <dcterms:created xsi:type="dcterms:W3CDTF">2023-05-08T11:54:37Z</dcterms:created>
  <dcterms:modified xsi:type="dcterms:W3CDTF">2025-07-04T07:52:00Z</dcterms:modified>
</cp:coreProperties>
</file>